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87FC1-EF9F-44D7-934C-F4FB5707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EB431C-53D6-42A6-B5E8-CAAF96356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198C02-2892-445C-A9BF-76041145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83137-4ED6-46FA-9A62-969C8517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EAE90-9063-4A54-ADE6-A820404A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40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2A72-708F-4B22-8A0F-0380526B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746B53-81EE-4CA1-9C59-D26FEFFE5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0A19B-5169-4EA5-A1D7-0AB3D6B3F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810C5-C8DA-42D5-88CB-1419B50F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6E860-2EF0-4018-A353-59B5FAF0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8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3ADABE-C50C-428B-923D-59AF214D6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CC766-5000-48DF-B78D-9961AD531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58DC4-479F-4FB9-84D3-6182B407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3A68C-5DEA-460A-9D1D-CA67906A3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45FA7-41A3-4092-9CC3-A0B9C622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95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5F962-467C-4D7E-8813-861F7C1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3E0DB-89C3-4784-949F-9A75620B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63FBC-75E5-42F5-889C-F73E6CCD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E5B36-78A7-42D9-AB7C-D5B13D0C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BEF27-0CA3-44DF-8FC6-3B3F712C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3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BEC14-618F-4129-A10A-B91DE3B1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AD7E4-AF42-41BD-A550-8DF1CC8F8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277EB9-557C-452A-AFFD-928CFE47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40878-6094-45C1-9FF1-0F738D80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8B64E-2B72-4980-811F-7FF3FDDA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10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548A4-BA1A-4B26-A69E-5E77585C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01CE15-356E-4D61-8FF7-7FFA0DCDB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A9759A-5EA2-4C8B-BA28-B834BC436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F1DAA-DA3E-4D16-8367-07026737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DE1CA2-ED92-4A14-BE02-5235D128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3B2504-B5F1-4C30-98DE-AF9F2618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32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768D1-43EE-4AB8-A56B-93F3341F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8C829B-1EC9-473B-A5F5-0EB178DBC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67A773-28A0-400F-BA28-B825E8A1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EFFC1-88AB-4182-A43C-BF0FEF335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8AB2B0-3AB6-4DA3-99BB-E6417061B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D8247A-F01E-4952-AF00-7424F4C3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4CD31D-602F-41AC-A4BD-6A9A736F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55C229-8D64-48F9-96EB-1E1B1497F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2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A72B9-1C8F-4C16-B468-51A041F4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6A1411-BFAC-4D41-8244-F4F40455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E5E366-7E95-46A3-851B-1BE46CBA3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0D568-660F-4F6B-9FD6-50CA102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0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863B52-C566-4A12-8BFE-671BEB25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FD598-8FD6-46AD-983E-48A5059A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ED6DA-F314-4C19-A838-8340BEFF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D23BB-4188-45A4-8C24-C4ACB0C39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59ABD6-5B32-4AC7-8EC4-BC23F950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6D7895-8DC5-448D-B4F4-EDA6B0A0A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35025-BC4C-4E15-8983-5506E2F7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30500-290E-4FDA-88A8-F01E7265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66BF3D-A025-4728-A8FB-A76522C3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F2AA8-5056-4F34-88E4-BE9E136E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0CAA1D-29EC-48C5-A9A7-85AA54B56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E4647F-C92C-4724-A7AC-95A879F8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D46BC5-072A-4C74-A7B9-C72BC5F1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00CC1F-D293-499D-8F2A-AD0A470A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CEE85-A04B-4244-8F37-3D97B64E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6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56CCA7-8A74-46B6-BB73-509DE737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8AFB8-5FC1-4EA4-9607-C2B9B258B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66A7D9-D018-47E9-A427-361375A89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E3A6-D7F2-45EB-98A6-67A299AD9CE1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8CBE6-420B-4A01-AF33-575007BF8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ADD01-2B2A-4229-BF35-853A4AAA1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4DCE1-4B53-43E2-87F0-B58C7097A0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nom.com/en/index.html?lang=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9F5A0-DCF3-4585-9D55-2714EEAC8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08502D-01AE-452A-949F-025F217B4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69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5BA3E-53EA-4F5D-A602-DC3B07404FFA}"/>
              </a:ext>
            </a:extLst>
          </p:cNvPr>
          <p:cNvSpPr txBox="1"/>
          <p:nvPr/>
        </p:nvSpPr>
        <p:spPr>
          <a:xfrm>
            <a:off x="838200" y="132135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</a:t>
            </a:r>
            <a:r>
              <a:rPr lang="ko-KR" altLang="en-US" b="1" dirty="0"/>
              <a:t>동작 원리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FDC2D-FABE-4CE2-975C-8F808F2DD0D4}"/>
              </a:ext>
            </a:extLst>
          </p:cNvPr>
          <p:cNvSpPr txBox="1"/>
          <p:nvPr/>
        </p:nvSpPr>
        <p:spPr>
          <a:xfrm>
            <a:off x="206405" y="1788551"/>
            <a:ext cx="1177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ga</a:t>
            </a:r>
            <a:r>
              <a:rPr lang="en-US" altLang="ko-KR" b="1" dirty="0"/>
              <a:t>(x.ns.ga)</a:t>
            </a:r>
            <a:r>
              <a:rPr lang="ko-KR" altLang="en-US" b="1" dirty="0"/>
              <a:t>를 관리하고 있는 </a:t>
            </a:r>
            <a:r>
              <a:rPr lang="en-US" altLang="ko-KR" b="1" dirty="0"/>
              <a:t>DNS </a:t>
            </a:r>
            <a:r>
              <a:rPr lang="ko-KR" altLang="en-US" b="1" dirty="0"/>
              <a:t>서버 중에서 </a:t>
            </a:r>
            <a:r>
              <a:rPr lang="en-US" altLang="ko-KR" b="1" dirty="0"/>
              <a:t>1</a:t>
            </a:r>
            <a:r>
              <a:rPr lang="ko-KR" altLang="en-US" b="1" dirty="0"/>
              <a:t>개를 골라서 </a:t>
            </a:r>
            <a:r>
              <a:rPr lang="en-US" altLang="ko-KR" b="1" dirty="0"/>
              <a:t>egoing.ga</a:t>
            </a:r>
            <a:r>
              <a:rPr lang="ko-KR" altLang="en-US" b="1" dirty="0"/>
              <a:t>를 관리하고 있는 </a:t>
            </a:r>
            <a:r>
              <a:rPr lang="en-US" altLang="ko-KR" b="1" dirty="0"/>
              <a:t>DNS </a:t>
            </a:r>
            <a:r>
              <a:rPr lang="ko-KR" altLang="en-US" b="1" dirty="0"/>
              <a:t>서버를 물어본다</a:t>
            </a:r>
            <a:endParaRPr lang="en-US" altLang="ko-KR" b="1" dirty="0"/>
          </a:p>
          <a:p>
            <a:pPr algn="ctr"/>
            <a:r>
              <a:rPr lang="en-US" altLang="ko-KR" b="1" dirty="0"/>
              <a:t>(freenom.com)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5B559B-FCE7-45DF-937D-CA395D3C1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2478430"/>
            <a:ext cx="6182588" cy="1066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26DE9-DBA5-43CE-B9BA-646707BDE92D}"/>
              </a:ext>
            </a:extLst>
          </p:cNvPr>
          <p:cNvSpPr txBox="1"/>
          <p:nvPr/>
        </p:nvSpPr>
        <p:spPr>
          <a:xfrm>
            <a:off x="1381181" y="4708585"/>
            <a:ext cx="942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egoing.ga(freenom.com_</a:t>
            </a:r>
            <a:r>
              <a:rPr lang="ko-KR" altLang="en-US" b="1" dirty="0"/>
              <a:t>를 관리하는</a:t>
            </a:r>
            <a:r>
              <a:rPr lang="en-US" altLang="ko-KR" b="1" dirty="0"/>
              <a:t> DNS </a:t>
            </a:r>
            <a:r>
              <a:rPr lang="ko-KR" altLang="en-US" b="1" dirty="0"/>
              <a:t>서버에게 </a:t>
            </a:r>
            <a:r>
              <a:rPr lang="en-US" altLang="ko-KR" b="1" dirty="0"/>
              <a:t>egoing.ga</a:t>
            </a:r>
            <a:r>
              <a:rPr lang="ko-KR" altLang="en-US" b="1" dirty="0"/>
              <a:t>의 </a:t>
            </a:r>
            <a:r>
              <a:rPr lang="en-US" altLang="ko-KR" b="1" dirty="0" err="1"/>
              <a:t>ip</a:t>
            </a:r>
            <a:r>
              <a:rPr lang="ko-KR" altLang="en-US" b="1" dirty="0"/>
              <a:t>가 무엇이냐 물어봄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5E9F6E-51D2-4219-A89D-E146239E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8" y="5169967"/>
            <a:ext cx="6506483" cy="47631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1145F6-6043-4EEF-9EA3-6CED7541A4AD}"/>
              </a:ext>
            </a:extLst>
          </p:cNvPr>
          <p:cNvCxnSpPr/>
          <p:nvPr/>
        </p:nvCxnSpPr>
        <p:spPr>
          <a:xfrm flipV="1">
            <a:off x="6529137" y="5408125"/>
            <a:ext cx="0" cy="784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1483E-F927-4880-B9D7-512347172BEA}"/>
              </a:ext>
            </a:extLst>
          </p:cNvPr>
          <p:cNvSpPr txBox="1"/>
          <p:nvPr/>
        </p:nvSpPr>
        <p:spPr>
          <a:xfrm>
            <a:off x="5390148" y="6165353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</a:t>
            </a:r>
            <a:r>
              <a:rPr lang="ko-KR" altLang="en-US" b="1" dirty="0"/>
              <a:t>가 나올 때 까지 확인</a:t>
            </a:r>
            <a:endParaRPr lang="en-US" altLang="ko-KR" b="1" dirty="0"/>
          </a:p>
          <a:p>
            <a:pPr algn="ctr"/>
            <a:r>
              <a:rPr lang="en-US" altLang="ko-KR" b="1" dirty="0"/>
              <a:t>NS : Name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8244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B05D12-5A62-4E3B-8A4E-E484A3F8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04" y="1506022"/>
            <a:ext cx="8149392" cy="45289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rsync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4C952-9775-41B3-AE50-57EB2B36534C}"/>
              </a:ext>
            </a:extLst>
          </p:cNvPr>
          <p:cNvSpPr txBox="1"/>
          <p:nvPr/>
        </p:nvSpPr>
        <p:spPr>
          <a:xfrm>
            <a:off x="838200" y="132135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인터넷을 통해서</a:t>
            </a:r>
          </a:p>
        </p:txBody>
      </p:sp>
    </p:spTree>
    <p:extLst>
      <p:ext uri="{BB962C8B-B14F-4D97-AF65-F5344CB8AC3E}">
        <p14:creationId xmlns:p14="http://schemas.microsoft.com/office/powerpoint/2010/main" val="128979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rsync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D9E46-944A-427E-86FF-CC66DB6C8182}"/>
              </a:ext>
            </a:extLst>
          </p:cNvPr>
          <p:cNvSpPr txBox="1"/>
          <p:nvPr/>
        </p:nvSpPr>
        <p:spPr>
          <a:xfrm>
            <a:off x="838200" y="1931019"/>
            <a:ext cx="9817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mkdir</a:t>
            </a:r>
            <a:r>
              <a:rPr lang="en-US" altLang="ko-KR" b="1" dirty="0"/>
              <a:t> </a:t>
            </a:r>
            <a:r>
              <a:rPr lang="en-US" altLang="ko-KR" b="1" dirty="0" err="1"/>
              <a:t>rsync</a:t>
            </a:r>
            <a:endParaRPr lang="en-US" altLang="ko-KR" b="1" dirty="0"/>
          </a:p>
          <a:p>
            <a:r>
              <a:rPr lang="en-US" altLang="ko-KR" b="1" dirty="0"/>
              <a:t>cd </a:t>
            </a:r>
            <a:r>
              <a:rPr lang="en-US" altLang="ko-KR" b="1" dirty="0" err="1"/>
              <a:t>rsync</a:t>
            </a:r>
            <a:endParaRPr lang="en-US" altLang="ko-KR" b="1" dirty="0"/>
          </a:p>
          <a:p>
            <a:r>
              <a:rPr lang="en-US" altLang="ko-KR" b="1" dirty="0" err="1"/>
              <a:t>mkdir</a:t>
            </a:r>
            <a:r>
              <a:rPr lang="en-US" altLang="ko-KR" b="1" dirty="0"/>
              <a:t> </a:t>
            </a:r>
            <a:r>
              <a:rPr lang="en-US" altLang="ko-KR" b="1" dirty="0" err="1"/>
              <a:t>src</a:t>
            </a:r>
            <a:endParaRPr lang="en-US" altLang="ko-KR" b="1" dirty="0"/>
          </a:p>
          <a:p>
            <a:r>
              <a:rPr lang="en-US" altLang="ko-KR" b="1" dirty="0" err="1"/>
              <a:t>mkdir</a:t>
            </a:r>
            <a:r>
              <a:rPr lang="en-US" altLang="ko-KR" b="1" dirty="0"/>
              <a:t> </a:t>
            </a:r>
            <a:r>
              <a:rPr lang="en-US" altLang="ko-KR" b="1" dirty="0" err="1"/>
              <a:t>dest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cd </a:t>
            </a:r>
            <a:r>
              <a:rPr lang="en-US" altLang="ko-KR" b="1" dirty="0" err="1"/>
              <a:t>src</a:t>
            </a:r>
            <a:endParaRPr lang="en-US" altLang="ko-KR" b="1" dirty="0"/>
          </a:p>
          <a:p>
            <a:r>
              <a:rPr lang="en-US" altLang="ko-KR" b="1" dirty="0"/>
              <a:t>touch test{1..10} </a:t>
            </a:r>
            <a:r>
              <a:rPr lang="en-US" altLang="ko-KR" b="1" dirty="0">
                <a:sym typeface="Wingdings" panose="05000000000000000000" pitchFamily="2" charset="2"/>
              </a:rPr>
              <a:t> test1,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test2,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test3…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test10</a:t>
            </a:r>
            <a:r>
              <a:rPr lang="ko-KR" altLang="en-US" b="1" dirty="0">
                <a:sym typeface="Wingdings" panose="05000000000000000000" pitchFamily="2" charset="2"/>
              </a:rPr>
              <a:t>까지 만들어 진다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cd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..</a:t>
            </a: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 err="1">
                <a:sym typeface="Wingdings" panose="05000000000000000000" pitchFamily="2" charset="2"/>
              </a:rPr>
              <a:t>rsync</a:t>
            </a:r>
            <a:r>
              <a:rPr lang="en-US" altLang="ko-KR" b="1" dirty="0">
                <a:sym typeface="Wingdings" panose="05000000000000000000" pitchFamily="2" charset="2"/>
              </a:rPr>
              <a:t> –a </a:t>
            </a:r>
            <a:r>
              <a:rPr lang="en-US" altLang="ko-KR" b="1" dirty="0" err="1">
                <a:sym typeface="Wingdings" panose="05000000000000000000" pitchFamily="2" charset="2"/>
              </a:rPr>
              <a:t>src</a:t>
            </a:r>
            <a:r>
              <a:rPr lang="en-US" altLang="ko-KR" b="1" dirty="0">
                <a:sym typeface="Wingdings" panose="05000000000000000000" pitchFamily="2" charset="2"/>
              </a:rPr>
              <a:t>/ </a:t>
            </a:r>
            <a:r>
              <a:rPr lang="en-US" altLang="ko-KR" b="1" dirty="0" err="1">
                <a:sym typeface="Wingdings" panose="05000000000000000000" pitchFamily="2" charset="2"/>
              </a:rPr>
              <a:t>dest</a:t>
            </a:r>
            <a:r>
              <a:rPr lang="en-US" altLang="ko-KR" b="1" dirty="0">
                <a:sym typeface="Wingdings" panose="05000000000000000000" pitchFamily="2" charset="2"/>
              </a:rPr>
              <a:t>  </a:t>
            </a:r>
            <a:r>
              <a:rPr lang="en-US" altLang="ko-KR" b="1" dirty="0" err="1">
                <a:sym typeface="Wingdings" panose="05000000000000000000" pitchFamily="2" charset="2"/>
              </a:rPr>
              <a:t>dest</a:t>
            </a:r>
            <a:r>
              <a:rPr lang="ko-KR" altLang="en-US" b="1" dirty="0">
                <a:sym typeface="Wingdings" panose="05000000000000000000" pitchFamily="2" charset="2"/>
              </a:rPr>
              <a:t>안에 </a:t>
            </a:r>
            <a:r>
              <a:rPr lang="en-US" altLang="ko-KR" b="1" dirty="0" err="1">
                <a:sym typeface="Wingdings" panose="05000000000000000000" pitchFamily="2" charset="2"/>
              </a:rPr>
              <a:t>src</a:t>
            </a:r>
            <a:r>
              <a:rPr lang="ko-KR" altLang="en-US" b="1" dirty="0">
                <a:sym typeface="Wingdings" panose="05000000000000000000" pitchFamily="2" charset="2"/>
              </a:rPr>
              <a:t>안에 있는 파일들이 들어 가짐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en-US" altLang="ko-KR" b="1" dirty="0" err="1">
                <a:sym typeface="Wingdings" panose="05000000000000000000" pitchFamily="2" charset="2"/>
              </a:rPr>
              <a:t>rsync</a:t>
            </a:r>
            <a:r>
              <a:rPr lang="en-US" altLang="ko-KR" b="1" dirty="0">
                <a:sym typeface="Wingdings" panose="05000000000000000000" pitchFamily="2" charset="2"/>
              </a:rPr>
              <a:t> –a </a:t>
            </a:r>
            <a:r>
              <a:rPr lang="en-US" altLang="ko-KR" b="1" dirty="0" err="1">
                <a:sym typeface="Wingdings" panose="05000000000000000000" pitchFamily="2" charset="2"/>
              </a:rPr>
              <a:t>src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dest</a:t>
            </a:r>
            <a:r>
              <a:rPr lang="en-US" altLang="ko-KR" b="1" dirty="0">
                <a:sym typeface="Wingdings" panose="05000000000000000000" pitchFamily="2" charset="2"/>
              </a:rPr>
              <a:t>  </a:t>
            </a:r>
            <a:r>
              <a:rPr lang="en-US" altLang="ko-KR" b="1" dirty="0" err="1">
                <a:sym typeface="Wingdings" panose="05000000000000000000" pitchFamily="2" charset="2"/>
              </a:rPr>
              <a:t>dest</a:t>
            </a:r>
            <a:r>
              <a:rPr lang="ko-KR" altLang="en-US" b="1" dirty="0">
                <a:sym typeface="Wingdings" panose="05000000000000000000" pitchFamily="2" charset="2"/>
              </a:rPr>
              <a:t>안에 </a:t>
            </a:r>
            <a:r>
              <a:rPr lang="en-US" altLang="ko-KR" b="1" dirty="0" err="1">
                <a:sym typeface="Wingdings" panose="05000000000000000000" pitchFamily="2" charset="2"/>
              </a:rPr>
              <a:t>src</a:t>
            </a:r>
            <a:r>
              <a:rPr lang="ko-KR" altLang="en-US" b="1" dirty="0">
                <a:sym typeface="Wingdings" panose="05000000000000000000" pitchFamily="2" charset="2"/>
              </a:rPr>
              <a:t>라는 폴더가 생김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en-US" altLang="ko-KR" b="1" dirty="0" err="1">
                <a:sym typeface="Wingdings" panose="05000000000000000000" pitchFamily="2" charset="2"/>
              </a:rPr>
              <a:t>rsync</a:t>
            </a:r>
            <a:r>
              <a:rPr lang="en-US" altLang="ko-KR" b="1" dirty="0">
                <a:sym typeface="Wingdings" panose="05000000000000000000" pitchFamily="2" charset="2"/>
              </a:rPr>
              <a:t> –av </a:t>
            </a:r>
            <a:r>
              <a:rPr lang="en-US" altLang="ko-KR" b="1" dirty="0" err="1">
                <a:sym typeface="Wingdings" panose="05000000000000000000" pitchFamily="2" charset="2"/>
              </a:rPr>
              <a:t>src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en-US" altLang="ko-KR" b="1" dirty="0" err="1">
                <a:sym typeface="Wingdings" panose="05000000000000000000" pitchFamily="2" charset="2"/>
              </a:rPr>
              <a:t>dest</a:t>
            </a:r>
            <a:r>
              <a:rPr lang="en-US" altLang="ko-KR" b="1" dirty="0">
                <a:sym typeface="Wingdings" panose="05000000000000000000" pitchFamily="2" charset="2"/>
              </a:rPr>
              <a:t>  -v </a:t>
            </a:r>
            <a:r>
              <a:rPr lang="ko-KR" altLang="en-US" b="1" dirty="0">
                <a:sym typeface="Wingdings" panose="05000000000000000000" pitchFamily="2" charset="2"/>
              </a:rPr>
              <a:t>추가된 녀석 자세히</a:t>
            </a:r>
            <a:r>
              <a:rPr lang="en-US" altLang="ko-KR" b="1" dirty="0">
                <a:sym typeface="Wingdings" panose="05000000000000000000" pitchFamily="2" charset="2"/>
              </a:rPr>
              <a:t>, -a </a:t>
            </a:r>
            <a:r>
              <a:rPr lang="ko-KR" altLang="en-US" b="1" dirty="0">
                <a:sym typeface="Wingdings" panose="05000000000000000000" pitchFamily="2" charset="2"/>
              </a:rPr>
              <a:t>변경사항만 그리고 다른 것들도 의미 있음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87AE2-0C8D-4A9C-9B4A-7F5BD363BCE2}"/>
              </a:ext>
            </a:extLst>
          </p:cNvPr>
          <p:cNvSpPr txBox="1"/>
          <p:nvPr/>
        </p:nvSpPr>
        <p:spPr>
          <a:xfrm>
            <a:off x="838200" y="5587671"/>
            <a:ext cx="848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전송할 대상이 있을 때만 전송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덮어쓰기가 아니라 있는 바뀐 녀석만 가져옴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!</a:t>
            </a:r>
          </a:p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속도가 빠름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71913D-BA94-49C9-9BBA-963AC7128E5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213811" y="3870012"/>
            <a:ext cx="449178" cy="365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047B30-1C01-4FDE-8F87-08BB662A1881}"/>
              </a:ext>
            </a:extLst>
          </p:cNvPr>
          <p:cNvSpPr txBox="1"/>
          <p:nvPr/>
        </p:nvSpPr>
        <p:spPr>
          <a:xfrm>
            <a:off x="2662989" y="3685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원본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6F84F-8B96-4352-857E-EABF4FAFFA15}"/>
              </a:ext>
            </a:extLst>
          </p:cNvPr>
          <p:cNvSpPr txBox="1"/>
          <p:nvPr/>
        </p:nvSpPr>
        <p:spPr>
          <a:xfrm>
            <a:off x="838200" y="13213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249010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rsync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1C68F-E38A-4962-A11C-E87DF09DF700}"/>
              </a:ext>
            </a:extLst>
          </p:cNvPr>
          <p:cNvSpPr txBox="1"/>
          <p:nvPr/>
        </p:nvSpPr>
        <p:spPr>
          <a:xfrm>
            <a:off x="838200" y="132135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네트워크를 통해서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7A87-2FFC-454A-B2E4-075DC5DCE248}"/>
              </a:ext>
            </a:extLst>
          </p:cNvPr>
          <p:cNvSpPr txBox="1"/>
          <p:nvPr/>
        </p:nvSpPr>
        <p:spPr>
          <a:xfrm>
            <a:off x="838200" y="1777162"/>
            <a:ext cx="9321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상대방의 </a:t>
            </a:r>
            <a:r>
              <a:rPr lang="en-US" altLang="ko-KR" b="1" dirty="0" err="1"/>
              <a:t>ip</a:t>
            </a:r>
            <a:r>
              <a:rPr lang="ko-KR" altLang="en-US" b="1" dirty="0"/>
              <a:t>를 알아야 한다</a:t>
            </a:r>
            <a:endParaRPr lang="en-US" altLang="ko-KR" b="1" dirty="0"/>
          </a:p>
          <a:p>
            <a:r>
              <a:rPr lang="en-US" altLang="ko-KR" b="1" dirty="0" err="1"/>
              <a:t>ip</a:t>
            </a:r>
            <a:r>
              <a:rPr lang="en-US" altLang="ko-KR" b="1" dirty="0"/>
              <a:t> </a:t>
            </a:r>
            <a:r>
              <a:rPr lang="en-US" altLang="ko-KR" b="1" dirty="0" err="1"/>
              <a:t>addr</a:t>
            </a:r>
            <a:r>
              <a:rPr lang="en-US" altLang="ko-KR" b="1" dirty="0"/>
              <a:t> : </a:t>
            </a:r>
            <a:r>
              <a:rPr lang="en-US" altLang="ko-KR" b="1" dirty="0" err="1"/>
              <a:t>ip</a:t>
            </a:r>
            <a:r>
              <a:rPr lang="ko-KR" altLang="en-US" b="1" dirty="0"/>
              <a:t> 알아내기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원본이 있는 컴퓨터에서</a:t>
            </a:r>
            <a:r>
              <a:rPr lang="en-US" altLang="ko-KR" b="1" dirty="0"/>
              <a:t>) </a:t>
            </a:r>
            <a:r>
              <a:rPr lang="en-US" altLang="ko-KR" b="1" dirty="0" err="1"/>
              <a:t>rsync</a:t>
            </a:r>
            <a:r>
              <a:rPr lang="en-US" altLang="ko-KR" b="1" dirty="0"/>
              <a:t> –</a:t>
            </a:r>
            <a:r>
              <a:rPr lang="en-US" altLang="ko-KR" b="1" dirty="0" err="1"/>
              <a:t>azP</a:t>
            </a:r>
            <a:r>
              <a:rPr lang="en-US" altLang="ko-KR" b="1" dirty="0"/>
              <a:t> ~/</a:t>
            </a:r>
            <a:r>
              <a:rPr lang="en-US" altLang="ko-KR" b="1" dirty="0" err="1"/>
              <a:t>rsync</a:t>
            </a:r>
            <a:r>
              <a:rPr lang="en-US" altLang="ko-KR" b="1" dirty="0"/>
              <a:t>/</a:t>
            </a:r>
            <a:r>
              <a:rPr lang="en-US" altLang="ko-KR" b="1" dirty="0" err="1"/>
              <a:t>src</a:t>
            </a:r>
            <a:r>
              <a:rPr lang="en-US" altLang="ko-KR" b="1" dirty="0"/>
              <a:t>/ k8805@192.168.0.65:~/</a:t>
            </a:r>
            <a:r>
              <a:rPr lang="en-US" altLang="ko-KR" b="1" dirty="0" err="1"/>
              <a:t>rsync</a:t>
            </a:r>
            <a:r>
              <a:rPr lang="en-US" altLang="ko-KR" b="1" dirty="0"/>
              <a:t>/</a:t>
            </a:r>
            <a:r>
              <a:rPr lang="en-US" altLang="ko-KR" b="1" dirty="0" err="1"/>
              <a:t>dest</a:t>
            </a:r>
            <a:endParaRPr lang="en-US" altLang="ko-KR" b="1" dirty="0"/>
          </a:p>
          <a:p>
            <a:r>
              <a:rPr lang="en-US" altLang="ko-KR" b="1" dirty="0"/>
              <a:t>z : </a:t>
            </a:r>
            <a:r>
              <a:rPr lang="ko-KR" altLang="en-US" b="1" dirty="0"/>
              <a:t>압축</a:t>
            </a:r>
            <a:r>
              <a:rPr lang="en-US" altLang="ko-KR" b="1" dirty="0"/>
              <a:t>, P : </a:t>
            </a:r>
            <a:r>
              <a:rPr lang="ko-KR" altLang="en-US" b="1" dirty="0"/>
              <a:t>전송되는 상황을 보여준다</a:t>
            </a:r>
            <a:endParaRPr lang="en-US" altLang="ko-KR" b="1" dirty="0"/>
          </a:p>
          <a:p>
            <a:r>
              <a:rPr lang="en-US" altLang="ko-KR" b="1" i="1" dirty="0" err="1"/>
              <a:t>rsync</a:t>
            </a:r>
            <a:r>
              <a:rPr lang="en-US" altLang="ko-KR" b="1" i="1" dirty="0"/>
              <a:t> </a:t>
            </a:r>
            <a:r>
              <a:rPr lang="ko-KR" altLang="en-US" b="1" i="1" dirty="0"/>
              <a:t>옵션 원본파일위치 사용자</a:t>
            </a:r>
            <a:r>
              <a:rPr lang="en-US" altLang="ko-KR" b="1" i="1" dirty="0"/>
              <a:t>@</a:t>
            </a:r>
            <a:r>
              <a:rPr lang="ko-KR" altLang="en-US" b="1" i="1" dirty="0"/>
              <a:t>아이피</a:t>
            </a:r>
            <a:r>
              <a:rPr lang="en-US" altLang="ko-KR" b="1" i="1" dirty="0"/>
              <a:t>:</a:t>
            </a:r>
            <a:r>
              <a:rPr lang="ko-KR" altLang="en-US" b="1" i="1" dirty="0" err="1"/>
              <a:t>백업할위치</a:t>
            </a:r>
            <a:endParaRPr lang="ko-KR" altLang="en-US" b="1" i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E340D0-D13D-47C0-AF8C-210EDDE7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10" y="3658068"/>
            <a:ext cx="7154780" cy="29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public private key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CAC0A-DAB0-41E4-B636-4DA513567B12}"/>
              </a:ext>
            </a:extLst>
          </p:cNvPr>
          <p:cNvSpPr txBox="1"/>
          <p:nvPr/>
        </p:nvSpPr>
        <p:spPr>
          <a:xfrm>
            <a:off x="838200" y="2261880"/>
            <a:ext cx="9745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ssh</a:t>
            </a:r>
            <a:r>
              <a:rPr lang="en-US" altLang="ko-KR" b="1" dirty="0"/>
              <a:t> </a:t>
            </a:r>
            <a:r>
              <a:rPr lang="en-US" altLang="ko-KR" b="1" dirty="0" err="1"/>
              <a:t>egoing</a:t>
            </a:r>
            <a:r>
              <a:rPr lang="en-US" altLang="ko-KR" b="1" dirty="0"/>
              <a:t>@</a:t>
            </a:r>
            <a:r>
              <a:rPr lang="ko-KR" altLang="en-US" b="1" dirty="0"/>
              <a:t>아이피 </a:t>
            </a:r>
            <a:r>
              <a:rPr lang="en-US" altLang="ko-KR" b="1" dirty="0"/>
              <a:t>: </a:t>
            </a:r>
            <a:r>
              <a:rPr lang="en-US" altLang="ko-KR" b="1" dirty="0" err="1"/>
              <a:t>ssh</a:t>
            </a:r>
            <a:r>
              <a:rPr lang="ko-KR" altLang="en-US" b="1" dirty="0"/>
              <a:t>로 원격 접속하는 방법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비밀번호 필요</a:t>
            </a:r>
            <a:endParaRPr lang="en-US" altLang="ko-KR" b="1" dirty="0">
              <a:sym typeface="Wingdings" panose="05000000000000000000" pitchFamily="2" charset="2"/>
            </a:endParaRPr>
          </a:p>
          <a:p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1. </a:t>
            </a:r>
            <a:r>
              <a:rPr lang="en-US" altLang="ko-KR" b="1" dirty="0" err="1">
                <a:sym typeface="Wingdings" panose="05000000000000000000" pitchFamily="2" charset="2"/>
              </a:rPr>
              <a:t>ssh</a:t>
            </a:r>
            <a:r>
              <a:rPr lang="en-US" altLang="ko-KR" b="1" dirty="0">
                <a:sym typeface="Wingdings" panose="05000000000000000000" pitchFamily="2" charset="2"/>
              </a:rPr>
              <a:t>-keygen : </a:t>
            </a:r>
            <a:r>
              <a:rPr lang="en-US" altLang="ko-KR" b="1" dirty="0" err="1">
                <a:sym typeface="Wingdings" panose="05000000000000000000" pitchFamily="2" charset="2"/>
              </a:rPr>
              <a:t>ssh</a:t>
            </a:r>
            <a:r>
              <a:rPr lang="en-US" altLang="ko-KR" b="1" dirty="0">
                <a:sym typeface="Wingdings" panose="05000000000000000000" pitchFamily="2" charset="2"/>
              </a:rPr>
              <a:t> </a:t>
            </a:r>
            <a:r>
              <a:rPr lang="ko-KR" altLang="en-US" b="1" dirty="0" err="1">
                <a:sym typeface="Wingdings" panose="05000000000000000000" pitchFamily="2" charset="2"/>
              </a:rPr>
              <a:t>랜덤한</a:t>
            </a:r>
            <a:r>
              <a:rPr lang="en-US" altLang="ko-KR" b="1" dirty="0">
                <a:sym typeface="Wingdings" panose="05000000000000000000" pitchFamily="2" charset="2"/>
              </a:rPr>
              <a:t> key</a:t>
            </a:r>
            <a:r>
              <a:rPr lang="ko-KR" altLang="en-US" b="1" dirty="0">
                <a:sym typeface="Wingdings" panose="05000000000000000000" pitchFamily="2" charset="2"/>
              </a:rPr>
              <a:t>가 파일의 형태로 만들어 진다 </a:t>
            </a:r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생성시 전부 </a:t>
            </a:r>
            <a:r>
              <a:rPr lang="en-US" altLang="ko-KR" b="1" dirty="0">
                <a:sym typeface="Wingdings" panose="05000000000000000000" pitchFamily="2" charset="2"/>
              </a:rPr>
              <a:t>enter</a:t>
            </a:r>
            <a:r>
              <a:rPr lang="ko-KR" altLang="en-US" b="1" dirty="0">
                <a:sym typeface="Wingdings" panose="05000000000000000000" pitchFamily="2" charset="2"/>
              </a:rPr>
              <a:t>해도 된다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B706F-C9B3-4679-91CA-9E9DAAA762EB}"/>
              </a:ext>
            </a:extLst>
          </p:cNvPr>
          <p:cNvSpPr txBox="1"/>
          <p:nvPr/>
        </p:nvSpPr>
        <p:spPr>
          <a:xfrm>
            <a:off x="838200" y="3756402"/>
            <a:ext cx="4573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cd</a:t>
            </a:r>
            <a:r>
              <a:rPr lang="ko-KR" altLang="en-US" b="1" dirty="0"/>
              <a:t> </a:t>
            </a:r>
            <a:r>
              <a:rPr lang="en-US" altLang="ko-KR" b="1" dirty="0"/>
              <a:t>~/.</a:t>
            </a:r>
            <a:r>
              <a:rPr lang="en-US" altLang="ko-KR" b="1" dirty="0" err="1"/>
              <a:t>ssh</a:t>
            </a:r>
            <a:endParaRPr lang="en-US" altLang="ko-KR" b="1" dirty="0"/>
          </a:p>
          <a:p>
            <a:r>
              <a:rPr lang="ko-KR" altLang="en-US" b="1" dirty="0"/>
              <a:t>안에 들어가면 </a:t>
            </a:r>
            <a:r>
              <a:rPr lang="en-US" altLang="ko-KR" b="1" dirty="0" err="1"/>
              <a:t>id_rsa</a:t>
            </a:r>
            <a:r>
              <a:rPr lang="ko-KR" altLang="en-US" b="1" dirty="0"/>
              <a:t>와 </a:t>
            </a:r>
            <a:r>
              <a:rPr lang="en-US" altLang="ko-KR" b="1" dirty="0"/>
              <a:t>id_rsa.pub</a:t>
            </a:r>
            <a:r>
              <a:rPr lang="ko-KR" altLang="en-US" b="1" dirty="0"/>
              <a:t>가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7C43F-3AD2-420D-B165-B122DE33EE17}"/>
              </a:ext>
            </a:extLst>
          </p:cNvPr>
          <p:cNvSpPr txBox="1"/>
          <p:nvPr/>
        </p:nvSpPr>
        <p:spPr>
          <a:xfrm>
            <a:off x="838200" y="4371521"/>
            <a:ext cx="55980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1" dirty="0" err="1"/>
              <a:t>id_rsa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en-US" altLang="ko-KR" b="1" dirty="0" err="1">
                <a:sym typeface="Wingdings" panose="05000000000000000000" pitchFamily="2" charset="2"/>
              </a:rPr>
              <a:t>ssh</a:t>
            </a:r>
            <a:r>
              <a:rPr lang="en-US" altLang="ko-KR" b="1" dirty="0">
                <a:sym typeface="Wingdings" panose="05000000000000000000" pitchFamily="2" charset="2"/>
              </a:rPr>
              <a:t> private key (</a:t>
            </a:r>
            <a:r>
              <a:rPr lang="ko-KR" altLang="en-US" b="1" dirty="0">
                <a:sym typeface="Wingdings" panose="05000000000000000000" pitchFamily="2" charset="2"/>
              </a:rPr>
              <a:t>노출되면 절대로 안된다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</a:p>
          <a:p>
            <a:r>
              <a:rPr lang="en-US" altLang="ko-KR" b="1" dirty="0">
                <a:sym typeface="Wingdings" panose="05000000000000000000" pitchFamily="2" charset="2"/>
              </a:rPr>
              <a:t>id_rsa.pub  </a:t>
            </a:r>
            <a:r>
              <a:rPr lang="en-US" altLang="ko-KR" b="1" dirty="0" err="1">
                <a:sym typeface="Wingdings" panose="05000000000000000000" pitchFamily="2" charset="2"/>
              </a:rPr>
              <a:t>ssh</a:t>
            </a:r>
            <a:r>
              <a:rPr lang="en-US" altLang="ko-KR" b="1" dirty="0">
                <a:sym typeface="Wingdings" panose="05000000000000000000" pitchFamily="2" charset="2"/>
              </a:rPr>
              <a:t> public key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public private key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09EB0-61DA-458D-9D67-7ECB170D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02490"/>
            <a:ext cx="9105900" cy="2595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46852-C360-4B7B-BDE3-BC3F34F7F77E}"/>
              </a:ext>
            </a:extLst>
          </p:cNvPr>
          <p:cNvSpPr txBox="1"/>
          <p:nvPr/>
        </p:nvSpPr>
        <p:spPr>
          <a:xfrm>
            <a:off x="838200" y="4312245"/>
            <a:ext cx="8396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피해자의 </a:t>
            </a:r>
            <a:r>
              <a:rPr lang="en-US" altLang="ko-KR" b="1" dirty="0" err="1"/>
              <a:t>authorized_keys</a:t>
            </a:r>
            <a:r>
              <a:rPr lang="en-US" altLang="ko-KR" b="1" dirty="0"/>
              <a:t>(~/.shh)</a:t>
            </a:r>
            <a:r>
              <a:rPr lang="ko-KR" altLang="en-US" b="1" dirty="0"/>
              <a:t>에 가해자의 </a:t>
            </a:r>
            <a:r>
              <a:rPr lang="en-US" altLang="ko-KR" b="1" dirty="0"/>
              <a:t>id_rsa.pub</a:t>
            </a:r>
            <a:r>
              <a:rPr lang="ko-KR" altLang="en-US" b="1" dirty="0"/>
              <a:t>를 추가해야 된다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가해자 컴퓨터에서 </a:t>
            </a:r>
            <a:r>
              <a:rPr lang="en-US" altLang="ko-KR" b="1" dirty="0" err="1">
                <a:solidFill>
                  <a:srgbClr val="FF0000"/>
                </a:solidFill>
              </a:rPr>
              <a:t>ssh</a:t>
            </a:r>
            <a:r>
              <a:rPr lang="en-US" altLang="ko-KR" b="1" dirty="0">
                <a:solidFill>
                  <a:srgbClr val="FF0000"/>
                </a:solidFill>
              </a:rPr>
              <a:t>-copy-id </a:t>
            </a:r>
            <a:r>
              <a:rPr lang="en-US" altLang="ko-KR" b="1" dirty="0" err="1">
                <a:solidFill>
                  <a:srgbClr val="FF0000"/>
                </a:solidFill>
              </a:rPr>
              <a:t>egoing</a:t>
            </a:r>
            <a:r>
              <a:rPr lang="en-US" altLang="ko-KR" b="1" dirty="0">
                <a:solidFill>
                  <a:srgbClr val="FF0000"/>
                </a:solidFill>
              </a:rPr>
              <a:t>@</a:t>
            </a:r>
            <a:r>
              <a:rPr lang="ko-KR" altLang="en-US" b="1" dirty="0">
                <a:solidFill>
                  <a:srgbClr val="FF0000"/>
                </a:solidFill>
              </a:rPr>
              <a:t>피해자아이피</a:t>
            </a:r>
            <a:r>
              <a:rPr lang="ko-KR" altLang="en-US" b="1" dirty="0"/>
              <a:t> </a:t>
            </a:r>
            <a:r>
              <a:rPr lang="en-US" altLang="ko-KR" b="1" dirty="0"/>
              <a:t>enter</a:t>
            </a:r>
            <a:r>
              <a:rPr lang="ko-KR" altLang="en-US" b="1" dirty="0"/>
              <a:t>를 치면 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876FB-6CCA-4E17-B489-FA1498D3A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55510"/>
            <a:ext cx="8648700" cy="11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public private key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789EA-E05A-438C-A3D3-73BE7F08AF7E}"/>
              </a:ext>
            </a:extLst>
          </p:cNvPr>
          <p:cNvSpPr txBox="1"/>
          <p:nvPr/>
        </p:nvSpPr>
        <p:spPr>
          <a:xfrm>
            <a:off x="838200" y="3429000"/>
            <a:ext cx="1056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“</a:t>
            </a:r>
            <a:r>
              <a:rPr lang="en-US" altLang="ko-KR" sz="2400" b="1" dirty="0" err="1"/>
              <a:t>id_rsa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private key</a:t>
            </a:r>
            <a:r>
              <a:rPr lang="ko-KR" altLang="en-US" sz="2400" b="1" dirty="0"/>
              <a:t>를 가지고 있는 </a:t>
            </a:r>
            <a:r>
              <a:rPr lang="en-US" altLang="ko-KR" sz="2400" b="1" dirty="0"/>
              <a:t>PC</a:t>
            </a:r>
            <a:r>
              <a:rPr lang="ko-KR" altLang="en-US" sz="2400" b="1" dirty="0"/>
              <a:t>를 그냥 로그인 시킨다</a:t>
            </a:r>
            <a:r>
              <a:rPr lang="en-US" altLang="ko-KR" sz="2400" b="1" dirty="0"/>
              <a:t>!” </a:t>
            </a:r>
            <a:r>
              <a:rPr lang="ko-KR" altLang="en-US" sz="2400" b="1" dirty="0"/>
              <a:t>라는 의미</a:t>
            </a:r>
          </a:p>
        </p:txBody>
      </p:sp>
    </p:spTree>
    <p:extLst>
      <p:ext uri="{BB962C8B-B14F-4D97-AF65-F5344CB8AC3E}">
        <p14:creationId xmlns:p14="http://schemas.microsoft.com/office/powerpoint/2010/main" val="186210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private, public </a:t>
            </a:r>
            <a:r>
              <a:rPr lang="en-US" altLang="ko-KR" dirty="0" err="1"/>
              <a:t>rsync</a:t>
            </a:r>
            <a:r>
              <a:rPr lang="en-US" altLang="ko-KR" dirty="0"/>
              <a:t> </a:t>
            </a:r>
            <a:r>
              <a:rPr lang="ko-KR" altLang="en-US" dirty="0"/>
              <a:t>간편하게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8671A-2AD2-4ADE-B141-A5C6657DF833}"/>
              </a:ext>
            </a:extLst>
          </p:cNvPr>
          <p:cNvSpPr txBox="1"/>
          <p:nvPr/>
        </p:nvSpPr>
        <p:spPr>
          <a:xfrm>
            <a:off x="838200" y="2110770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private, public</a:t>
            </a:r>
            <a:r>
              <a:rPr lang="ko-KR" altLang="en-US" sz="2400" b="1" dirty="0"/>
              <a:t>을 설정했으면</a:t>
            </a:r>
            <a:r>
              <a:rPr lang="en-US" altLang="ko-KR" sz="2400" b="1" dirty="0"/>
              <a:t>!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400" b="1" dirty="0" err="1"/>
              <a:t>rsync</a:t>
            </a:r>
            <a:r>
              <a:rPr lang="en-US" altLang="ko-KR" sz="2400" b="1" dirty="0"/>
              <a:t> –</a:t>
            </a:r>
            <a:r>
              <a:rPr lang="en-US" altLang="ko-KR" sz="2400" b="1" dirty="0" err="1"/>
              <a:t>az</a:t>
            </a:r>
            <a:r>
              <a:rPr lang="en-US" altLang="ko-KR" sz="2400" b="1" dirty="0"/>
              <a:t> . </a:t>
            </a:r>
            <a:r>
              <a:rPr lang="en-US" altLang="ko-KR" sz="2400" b="1" dirty="0" err="1"/>
              <a:t>egoing</a:t>
            </a:r>
            <a:r>
              <a:rPr lang="en-US" altLang="ko-KR" sz="2400" b="1" dirty="0"/>
              <a:t>@</a:t>
            </a:r>
            <a:r>
              <a:rPr lang="ko-KR" altLang="en-US" sz="2400" b="1" dirty="0"/>
              <a:t>아이피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폴더위치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그냥 바로 된다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기본적으로 </a:t>
            </a:r>
            <a:r>
              <a:rPr lang="en-US" altLang="ko-KR" sz="2400" b="1" dirty="0" err="1"/>
              <a:t>rsync</a:t>
            </a:r>
            <a:r>
              <a:rPr lang="ko-KR" altLang="en-US" sz="2400" b="1" dirty="0"/>
              <a:t>는 </a:t>
            </a:r>
            <a:r>
              <a:rPr lang="en-US" altLang="ko-KR" sz="2400" b="1" dirty="0" err="1"/>
              <a:t>ssh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통신 방법으로 통신함</a:t>
            </a:r>
            <a:r>
              <a:rPr lang="en-US" altLang="ko-KR" sz="2400" b="1" dirty="0"/>
              <a:t>!!!</a:t>
            </a:r>
          </a:p>
          <a:p>
            <a:pPr algn="ctr"/>
            <a:r>
              <a:rPr lang="en-US" altLang="ko-KR" sz="2400" b="1" dirty="0"/>
              <a:t>(crontab –e </a:t>
            </a:r>
            <a:r>
              <a:rPr lang="ko-KR" altLang="en-US" sz="2400" b="1" dirty="0"/>
              <a:t>가능</a:t>
            </a:r>
            <a:r>
              <a:rPr lang="en-US" altLang="ko-KR" sz="2400" b="1" dirty="0"/>
              <a:t>!!!)</a:t>
            </a:r>
          </a:p>
          <a:p>
            <a:pPr algn="ctr"/>
            <a:r>
              <a:rPr lang="en-US" altLang="ko-KR" sz="2400" b="1" dirty="0"/>
              <a:t>(</a:t>
            </a:r>
            <a:r>
              <a:rPr lang="ko-KR" altLang="en-US" sz="2400" b="1" dirty="0"/>
              <a:t>로그인을 하려고 </a:t>
            </a:r>
            <a:r>
              <a:rPr lang="ko-KR" altLang="en-US" sz="2400" b="1" dirty="0" err="1"/>
              <a:t>할때는</a:t>
            </a:r>
            <a:r>
              <a:rPr lang="ko-KR" altLang="en-US" sz="2400" b="1" dirty="0"/>
              <a:t> 안되지만</a:t>
            </a:r>
            <a:r>
              <a:rPr lang="en-US" altLang="ko-KR" sz="2400" b="1" dirty="0"/>
              <a:t>! private public</a:t>
            </a:r>
            <a:r>
              <a:rPr lang="ko-KR" altLang="en-US" sz="2400" b="1" dirty="0"/>
              <a:t>하면 됨</a:t>
            </a:r>
            <a:r>
              <a:rPr lang="en-US" altLang="ko-KR" sz="2400" b="1" dirty="0"/>
              <a:t>!)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7664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private, public </a:t>
            </a:r>
            <a:r>
              <a:rPr lang="ko-KR" altLang="en-US" dirty="0"/>
              <a:t>원리 </a:t>
            </a:r>
            <a:r>
              <a:rPr lang="en-US" altLang="ko-KR" dirty="0"/>
              <a:t>(RSA)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50C3B-D5B9-482A-BBE0-3FCF3B5DEA4A}"/>
              </a:ext>
            </a:extLst>
          </p:cNvPr>
          <p:cNvSpPr txBox="1"/>
          <p:nvPr/>
        </p:nvSpPr>
        <p:spPr>
          <a:xfrm>
            <a:off x="3989493" y="1690688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암호화 기법 </a:t>
            </a:r>
            <a:r>
              <a:rPr lang="en-US" altLang="ko-KR" b="1" dirty="0"/>
              <a:t>(</a:t>
            </a:r>
            <a:r>
              <a:rPr lang="ko-KR" altLang="en-US" b="1" dirty="0"/>
              <a:t>비대칭 키</a:t>
            </a:r>
            <a:r>
              <a:rPr lang="en-US" altLang="ko-KR" b="1" dirty="0"/>
              <a:t>)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대표 </a:t>
            </a:r>
            <a:r>
              <a:rPr lang="en-US" altLang="ko-KR" b="1" dirty="0">
                <a:sym typeface="Wingdings" panose="05000000000000000000" pitchFamily="2" charset="2"/>
              </a:rPr>
              <a:t>: RSA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07ADE-1C7F-4FBB-95CF-D2BA53CC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060020"/>
            <a:ext cx="5448300" cy="35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2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ssh</a:t>
            </a:r>
            <a:r>
              <a:rPr lang="en-US" altLang="ko-KR" dirty="0"/>
              <a:t> private, public </a:t>
            </a:r>
            <a:r>
              <a:rPr lang="ko-KR" altLang="en-US" dirty="0"/>
              <a:t>원리 </a:t>
            </a:r>
            <a:r>
              <a:rPr lang="en-US" altLang="ko-KR" dirty="0"/>
              <a:t>(RSA)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04D7B1-D4E4-4A12-B4F6-76C1CDFDD895}"/>
              </a:ext>
            </a:extLst>
          </p:cNvPr>
          <p:cNvSpPr/>
          <p:nvPr/>
        </p:nvSpPr>
        <p:spPr>
          <a:xfrm>
            <a:off x="7943848" y="2590800"/>
            <a:ext cx="1409700" cy="14097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피해자</a:t>
            </a:r>
            <a:endParaRPr lang="en-US" altLang="ko-KR" dirty="0"/>
          </a:p>
          <a:p>
            <a:pPr algn="ctr"/>
            <a:r>
              <a:rPr lang="ko-KR" altLang="en-US" dirty="0"/>
              <a:t>컴퓨터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CAE714-0F26-46EC-B3B4-9271F6FC2AB2}"/>
              </a:ext>
            </a:extLst>
          </p:cNvPr>
          <p:cNvSpPr/>
          <p:nvPr/>
        </p:nvSpPr>
        <p:spPr>
          <a:xfrm>
            <a:off x="2743202" y="2590800"/>
            <a:ext cx="1409700" cy="14097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가해자</a:t>
            </a:r>
            <a:endParaRPr lang="en-US" altLang="ko-KR" dirty="0"/>
          </a:p>
          <a:p>
            <a:pPr algn="ctr"/>
            <a:r>
              <a:rPr lang="ko-KR" altLang="en-US" dirty="0"/>
              <a:t>컴퓨터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F51A44-74F5-43A0-BE5A-FD77B0228540}"/>
              </a:ext>
            </a:extLst>
          </p:cNvPr>
          <p:cNvCxnSpPr/>
          <p:nvPr/>
        </p:nvCxnSpPr>
        <p:spPr>
          <a:xfrm>
            <a:off x="4610100" y="2781300"/>
            <a:ext cx="28765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9167F9-A380-4197-B6B7-972296FCE010}"/>
              </a:ext>
            </a:extLst>
          </p:cNvPr>
          <p:cNvSpPr txBox="1"/>
          <p:nvPr/>
        </p:nvSpPr>
        <p:spPr>
          <a:xfrm>
            <a:off x="5430645" y="242738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①</a:t>
            </a:r>
            <a:r>
              <a:rPr lang="ko-KR" altLang="en-US" sz="1400" dirty="0" err="1"/>
              <a:t>접속할께</a:t>
            </a:r>
            <a:r>
              <a:rPr lang="en-US" altLang="ko-KR" sz="1400" dirty="0"/>
              <a:t>!!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C53A80-E409-4A04-B8F9-51A0D0119E1F}"/>
              </a:ext>
            </a:extLst>
          </p:cNvPr>
          <p:cNvCxnSpPr/>
          <p:nvPr/>
        </p:nvCxnSpPr>
        <p:spPr>
          <a:xfrm flipH="1">
            <a:off x="4610100" y="3392389"/>
            <a:ext cx="2876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8490E5-FA02-4003-93D7-21BCD52000C8}"/>
              </a:ext>
            </a:extLst>
          </p:cNvPr>
          <p:cNvSpPr txBox="1"/>
          <p:nvPr/>
        </p:nvSpPr>
        <p:spPr>
          <a:xfrm>
            <a:off x="4474456" y="3038475"/>
            <a:ext cx="3097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②너를 </a:t>
            </a:r>
            <a:r>
              <a:rPr lang="ko-KR" altLang="en-US" sz="1400" dirty="0" err="1"/>
              <a:t>시험하겠어</a:t>
            </a:r>
            <a:r>
              <a:rPr lang="en-US" altLang="ko-KR" sz="1400" dirty="0"/>
              <a:t>! (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키를 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50C465-ED0D-4017-8715-DB0B4AFC144C}"/>
              </a:ext>
            </a:extLst>
          </p:cNvPr>
          <p:cNvCxnSpPr/>
          <p:nvPr/>
        </p:nvCxnSpPr>
        <p:spPr>
          <a:xfrm>
            <a:off x="4610100" y="4021932"/>
            <a:ext cx="28765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94B359-A1BF-4EE3-9013-2F9DD24F86BC}"/>
              </a:ext>
            </a:extLst>
          </p:cNvPr>
          <p:cNvSpPr txBox="1"/>
          <p:nvPr/>
        </p:nvSpPr>
        <p:spPr>
          <a:xfrm>
            <a:off x="4706218" y="3668019"/>
            <a:ext cx="2633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③</a:t>
            </a:r>
            <a:r>
              <a:rPr lang="ko-KR" altLang="en-US" sz="1400" dirty="0" err="1"/>
              <a:t>랜덤한</a:t>
            </a:r>
            <a:r>
              <a:rPr lang="ko-KR" altLang="en-US" sz="1400" dirty="0"/>
              <a:t> 키를 </a:t>
            </a:r>
            <a:r>
              <a:rPr lang="en-US" altLang="ko-KR" sz="1400" b="1" dirty="0" err="1"/>
              <a:t>id_rsa</a:t>
            </a:r>
            <a:r>
              <a:rPr lang="ko-KR" altLang="en-US" sz="1400" dirty="0"/>
              <a:t>로 암호화</a:t>
            </a:r>
          </a:p>
        </p:txBody>
      </p:sp>
      <p:sp>
        <p:nvSpPr>
          <p:cNvPr id="14" name="화살표: 오른쪽으로 구부러짐 13">
            <a:extLst>
              <a:ext uri="{FF2B5EF4-FFF2-40B4-BE49-F238E27FC236}">
                <a16:creationId xmlns:a16="http://schemas.microsoft.com/office/drawing/2014/main" id="{8CA389BF-3639-469E-8943-537AD4A16D98}"/>
              </a:ext>
            </a:extLst>
          </p:cNvPr>
          <p:cNvSpPr/>
          <p:nvPr/>
        </p:nvSpPr>
        <p:spPr>
          <a:xfrm rot="16200000">
            <a:off x="8282938" y="3790495"/>
            <a:ext cx="731520" cy="1216152"/>
          </a:xfrm>
          <a:prstGeom prst="curv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D8541-CA10-46C9-A0F3-8424FD2AAD91}"/>
              </a:ext>
            </a:extLst>
          </p:cNvPr>
          <p:cNvSpPr txBox="1"/>
          <p:nvPr/>
        </p:nvSpPr>
        <p:spPr>
          <a:xfrm>
            <a:off x="5235594" y="4806552"/>
            <a:ext cx="6889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④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authorized_keys</a:t>
            </a:r>
            <a:r>
              <a:rPr lang="en-US" altLang="ko-KR" sz="1400" dirty="0"/>
              <a:t> </a:t>
            </a:r>
            <a:r>
              <a:rPr lang="ko-KR" altLang="en-US" sz="1400" dirty="0"/>
              <a:t>안의 키들을 골라서 </a:t>
            </a:r>
            <a:r>
              <a:rPr lang="ko-KR" altLang="en-US" sz="1400" b="1" dirty="0"/>
              <a:t>랜덤한키를 </a:t>
            </a:r>
            <a:r>
              <a:rPr lang="en-US" altLang="ko-KR" sz="1400" b="1" dirty="0" err="1"/>
              <a:t>id_rsa</a:t>
            </a:r>
            <a:r>
              <a:rPr lang="ko-KR" altLang="en-US" sz="1400" b="1" dirty="0"/>
              <a:t>로 암호화한 것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복호화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D073B-7C90-4C7A-A98C-AA1AFBA145B6}"/>
              </a:ext>
            </a:extLst>
          </p:cNvPr>
          <p:cNvSpPr txBox="1"/>
          <p:nvPr/>
        </p:nvSpPr>
        <p:spPr>
          <a:xfrm>
            <a:off x="7176414" y="5288161"/>
            <a:ext cx="30075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⑤</a:t>
            </a:r>
            <a:r>
              <a:rPr lang="ko-KR" altLang="en-US" sz="1400" b="1" dirty="0"/>
              <a:t> 처음 </a:t>
            </a:r>
            <a:r>
              <a:rPr lang="ko-KR" altLang="en-US" sz="1400" b="1" dirty="0" err="1"/>
              <a:t>랜덤한</a:t>
            </a:r>
            <a:r>
              <a:rPr lang="ko-KR" altLang="en-US" sz="1400" b="1" dirty="0"/>
              <a:t> 키 </a:t>
            </a:r>
            <a:r>
              <a:rPr lang="en-US" altLang="ko-KR" sz="1400" b="1" dirty="0"/>
              <a:t>== </a:t>
            </a:r>
            <a:r>
              <a:rPr lang="ko-KR" altLang="en-US" sz="1400" b="1" dirty="0" err="1"/>
              <a:t>복화화된</a:t>
            </a:r>
            <a:r>
              <a:rPr lang="ko-KR" altLang="en-US" sz="1400" b="1" dirty="0"/>
              <a:t> 키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너는 약속된 사람이야</a:t>
            </a:r>
            <a:r>
              <a:rPr lang="en-US" altLang="ko-KR" sz="1400" b="1" dirty="0"/>
              <a:t>!!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00B0F0"/>
                </a:solidFill>
              </a:rPr>
              <a:t>접속가능</a:t>
            </a:r>
            <a:r>
              <a:rPr lang="en-US" altLang="ko-KR" sz="1400" b="1" dirty="0"/>
              <a:t>!)</a:t>
            </a:r>
          </a:p>
          <a:p>
            <a:pPr algn="ctr"/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같지 않으면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너는 약속된 사람이 아니야</a:t>
            </a:r>
            <a:r>
              <a:rPr lang="en-US" altLang="ko-KR" sz="1400" b="1" dirty="0">
                <a:solidFill>
                  <a:srgbClr val="FF0000"/>
                </a:solidFill>
              </a:rPr>
              <a:t>!!!)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924A19-EB86-4171-86D1-21380A366871}"/>
              </a:ext>
            </a:extLst>
          </p:cNvPr>
          <p:cNvSpPr/>
          <p:nvPr/>
        </p:nvSpPr>
        <p:spPr>
          <a:xfrm>
            <a:off x="838200" y="1555968"/>
            <a:ext cx="3296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RSA </a:t>
            </a:r>
            <a:r>
              <a:rPr lang="en-US" altLang="ko-KR" sz="3200" dirty="0">
                <a:sym typeface="Wingdings" panose="05000000000000000000" pitchFamily="2" charset="2"/>
              </a:rPr>
              <a:t> </a:t>
            </a:r>
            <a:r>
              <a:rPr lang="ko-KR" altLang="en-US" sz="3200" dirty="0">
                <a:sym typeface="Wingdings" panose="05000000000000000000" pitchFamily="2" charset="2"/>
              </a:rPr>
              <a:t>비대칭키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407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35222A-313B-4DC4-B470-7B720E92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2" y="1506022"/>
            <a:ext cx="8662736" cy="41962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7F10C-4DE0-4484-ABB3-B314C2769F0E}"/>
              </a:ext>
            </a:extLst>
          </p:cNvPr>
          <p:cNvSpPr txBox="1"/>
          <p:nvPr/>
        </p:nvSpPr>
        <p:spPr>
          <a:xfrm>
            <a:off x="838200" y="1321356"/>
            <a:ext cx="334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: Domain Name System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9511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0D82B7-0CEC-48F4-BBCA-880ED5A4ADE8}"/>
              </a:ext>
            </a:extLst>
          </p:cNvPr>
          <p:cNvSpPr txBox="1"/>
          <p:nvPr/>
        </p:nvSpPr>
        <p:spPr>
          <a:xfrm>
            <a:off x="838200" y="132135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hosts file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28BCC97-BBB9-4C07-A93E-A3680676A68B}"/>
              </a:ext>
            </a:extLst>
          </p:cNvPr>
          <p:cNvGrpSpPr/>
          <p:nvPr/>
        </p:nvGrpSpPr>
        <p:grpSpPr>
          <a:xfrm>
            <a:off x="600232" y="1939987"/>
            <a:ext cx="3843431" cy="4075802"/>
            <a:chOff x="600232" y="1939987"/>
            <a:chExt cx="3843431" cy="407580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876296-30D7-4DB6-8A9A-FF18DAE4B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232" y="1939987"/>
              <a:ext cx="3822492" cy="406889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071C6F-66E2-453D-9C94-CA52E96967E8}"/>
                </a:ext>
              </a:extLst>
            </p:cNvPr>
            <p:cNvSpPr/>
            <p:nvPr/>
          </p:nvSpPr>
          <p:spPr>
            <a:xfrm>
              <a:off x="3176337" y="4876800"/>
              <a:ext cx="1267326" cy="1138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9D7875-E9A4-4FC1-99F7-ABF310F43B3C}"/>
              </a:ext>
            </a:extLst>
          </p:cNvPr>
          <p:cNvSpPr txBox="1"/>
          <p:nvPr/>
        </p:nvSpPr>
        <p:spPr>
          <a:xfrm>
            <a:off x="3012801" y="4748463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옛날에는 </a:t>
            </a:r>
            <a:r>
              <a:rPr lang="en-US" altLang="ko-KR" b="1" dirty="0"/>
              <a:t>host file</a:t>
            </a:r>
            <a:r>
              <a:rPr lang="ko-KR" altLang="en-US" b="1" dirty="0"/>
              <a:t>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1CE22-37D4-4F49-A6B8-1B5C2B83275A}"/>
              </a:ext>
            </a:extLst>
          </p:cNvPr>
          <p:cNvSpPr txBox="1"/>
          <p:nvPr/>
        </p:nvSpPr>
        <p:spPr>
          <a:xfrm>
            <a:off x="5837975" y="1666625"/>
            <a:ext cx="243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sudo</a:t>
            </a:r>
            <a:r>
              <a:rPr lang="en-US" altLang="ko-KR" b="1" dirty="0"/>
              <a:t> nano /</a:t>
            </a:r>
            <a:r>
              <a:rPr lang="en-US" altLang="ko-KR" b="1" dirty="0" err="1"/>
              <a:t>etc</a:t>
            </a:r>
            <a:r>
              <a:rPr lang="en-US" altLang="ko-KR" b="1" dirty="0"/>
              <a:t>/host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A6C98-3F53-4814-A27C-0C9E927B1413}"/>
              </a:ext>
            </a:extLst>
          </p:cNvPr>
          <p:cNvSpPr txBox="1"/>
          <p:nvPr/>
        </p:nvSpPr>
        <p:spPr>
          <a:xfrm>
            <a:off x="5837975" y="2298537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127.0.0.1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자기 자신을 나타내는 </a:t>
            </a:r>
            <a:r>
              <a:rPr lang="en-US" altLang="ko-KR" b="1" dirty="0" err="1">
                <a:sym typeface="Wingdings" panose="05000000000000000000" pitchFamily="2" charset="2"/>
              </a:rPr>
              <a:t>ip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803C-7CE6-414A-A35F-32C81EB2740B}"/>
              </a:ext>
            </a:extLst>
          </p:cNvPr>
          <p:cNvSpPr txBox="1"/>
          <p:nvPr/>
        </p:nvSpPr>
        <p:spPr>
          <a:xfrm>
            <a:off x="5837975" y="2637174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작성하기 </a:t>
            </a:r>
            <a:r>
              <a:rPr lang="en-US" altLang="ko-KR" b="1" dirty="0"/>
              <a:t>: 127.0.0.1 </a:t>
            </a:r>
            <a:r>
              <a:rPr lang="en-US" altLang="ko-KR" b="1" dirty="0">
                <a:sym typeface="Wingdings" panose="05000000000000000000" pitchFamily="2" charset="2"/>
              </a:rPr>
              <a:t>google.com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7DDBE-18CD-41B1-8652-884DDE94571A}"/>
              </a:ext>
            </a:extLst>
          </p:cNvPr>
          <p:cNvSpPr txBox="1"/>
          <p:nvPr/>
        </p:nvSpPr>
        <p:spPr>
          <a:xfrm>
            <a:off x="5837975" y="3436988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elinks</a:t>
            </a:r>
            <a:r>
              <a:rPr lang="en-US" altLang="ko-KR" b="1" dirty="0"/>
              <a:t> google.com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02A96-F3A8-42B6-99EE-C1478FF78670}"/>
              </a:ext>
            </a:extLst>
          </p:cNvPr>
          <p:cNvSpPr txBox="1"/>
          <p:nvPr/>
        </p:nvSpPr>
        <p:spPr>
          <a:xfrm>
            <a:off x="5837975" y="3789766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</a:t>
            </a:r>
            <a:r>
              <a:rPr lang="ko-KR" altLang="en-US" b="1" dirty="0"/>
              <a:t>내 웹서버로 들어간다</a:t>
            </a:r>
            <a:r>
              <a:rPr lang="en-US" altLang="ko-KR" b="1" dirty="0"/>
              <a:t>!)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4757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5FF1AC-5C91-4BEE-B773-B375B1748EEC}"/>
              </a:ext>
            </a:extLst>
          </p:cNvPr>
          <p:cNvSpPr txBox="1"/>
          <p:nvPr/>
        </p:nvSpPr>
        <p:spPr>
          <a:xfrm>
            <a:off x="838200" y="132135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hosts file</a:t>
            </a:r>
            <a:endParaRPr lang="ko-KR" altLang="en-US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E0326E-989F-4297-B294-76475AB77452}"/>
              </a:ext>
            </a:extLst>
          </p:cNvPr>
          <p:cNvGrpSpPr/>
          <p:nvPr/>
        </p:nvGrpSpPr>
        <p:grpSpPr>
          <a:xfrm>
            <a:off x="417095" y="1690688"/>
            <a:ext cx="4908886" cy="4618262"/>
            <a:chOff x="256674" y="1819684"/>
            <a:chExt cx="4908886" cy="46182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6BDEE9-66C2-4CDC-A20C-545D47D4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674" y="1819684"/>
              <a:ext cx="4908886" cy="448926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9BF131-5A85-4C66-ADAC-A44B56A781AA}"/>
                </a:ext>
              </a:extLst>
            </p:cNvPr>
            <p:cNvSpPr/>
            <p:nvPr/>
          </p:nvSpPr>
          <p:spPr>
            <a:xfrm>
              <a:off x="3176336" y="4957010"/>
              <a:ext cx="1989223" cy="14809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FD9BA0-7F44-456D-90B9-4A9C1A4D01E5}"/>
              </a:ext>
            </a:extLst>
          </p:cNvPr>
          <p:cNvSpPr txBox="1"/>
          <p:nvPr/>
        </p:nvSpPr>
        <p:spPr>
          <a:xfrm>
            <a:off x="5502442" y="2277979"/>
            <a:ext cx="668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google.com</a:t>
            </a:r>
            <a:r>
              <a:rPr lang="ko-KR" altLang="en-US" b="1" dirty="0"/>
              <a:t>을 검색했을 때</a:t>
            </a:r>
            <a:r>
              <a:rPr lang="en-US" altLang="ko-KR" b="1" dirty="0"/>
              <a:t>, </a:t>
            </a:r>
            <a:r>
              <a:rPr lang="ko-KR" altLang="en-US" b="1" dirty="0"/>
              <a:t>가장 먼저 </a:t>
            </a:r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/hosts </a:t>
            </a:r>
            <a:r>
              <a:rPr lang="ko-KR" altLang="en-US" b="1" dirty="0"/>
              <a:t>파일을 참고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DD772-0B8C-4C72-8FCF-0BCE69601033}"/>
              </a:ext>
            </a:extLst>
          </p:cNvPr>
          <p:cNvSpPr txBox="1"/>
          <p:nvPr/>
        </p:nvSpPr>
        <p:spPr>
          <a:xfrm>
            <a:off x="5502442" y="2647311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후</a:t>
            </a:r>
            <a:r>
              <a:rPr lang="en-US" altLang="ko-KR" dirty="0"/>
              <a:t>, google.com</a:t>
            </a:r>
            <a:r>
              <a:rPr lang="ko-KR" altLang="en-US" dirty="0"/>
              <a:t>이 없으면 </a:t>
            </a:r>
            <a:r>
              <a:rPr lang="en-US" altLang="ko-KR" dirty="0"/>
              <a:t>DNS </a:t>
            </a:r>
            <a:r>
              <a:rPr lang="ko-KR" altLang="en-US" dirty="0"/>
              <a:t>서버를 통해서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009C3E-BF05-4F8F-92E0-62FF6926F611}"/>
              </a:ext>
            </a:extLst>
          </p:cNvPr>
          <p:cNvSpPr txBox="1"/>
          <p:nvPr/>
        </p:nvSpPr>
        <p:spPr>
          <a:xfrm>
            <a:off x="5502442" y="2995202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후</a:t>
            </a:r>
            <a:r>
              <a:rPr lang="en-US" altLang="ko-KR" dirty="0"/>
              <a:t>, google.com</a:t>
            </a:r>
            <a:r>
              <a:rPr lang="ko-KR" altLang="en-US" dirty="0"/>
              <a:t>이 있으면 </a:t>
            </a:r>
            <a:r>
              <a:rPr lang="en-US" altLang="ko-KR" dirty="0"/>
              <a:t>DNS </a:t>
            </a:r>
            <a:r>
              <a:rPr lang="ko-KR" altLang="en-US" dirty="0"/>
              <a:t>서버를 </a:t>
            </a:r>
            <a:r>
              <a:rPr lang="ko-KR" altLang="en-US" dirty="0" err="1"/>
              <a:t>안본다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C512D-B4DD-4880-9ACC-03F57CF19688}"/>
              </a:ext>
            </a:extLst>
          </p:cNvPr>
          <p:cNvSpPr txBox="1"/>
          <p:nvPr/>
        </p:nvSpPr>
        <p:spPr>
          <a:xfrm>
            <a:off x="6259285" y="4368153"/>
            <a:ext cx="51732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개발환경일 때</a:t>
            </a:r>
            <a:r>
              <a:rPr lang="en-US" altLang="ko-KR" b="1" dirty="0"/>
              <a:t>, </a:t>
            </a:r>
            <a:r>
              <a:rPr lang="ko-KR" altLang="en-US" b="1" dirty="0"/>
              <a:t>자기 컴퓨터에서 작업을 할 때</a:t>
            </a:r>
            <a:r>
              <a:rPr lang="en-US" altLang="ko-KR" b="1" dirty="0"/>
              <a:t>!</a:t>
            </a:r>
          </a:p>
          <a:p>
            <a:pPr algn="ctr"/>
            <a:r>
              <a:rPr lang="ko-KR" altLang="en-US" b="1" dirty="0"/>
              <a:t>다른 사람들은 못쓰게 일단 먼저 작업하고 확인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보안적으로 위험</a:t>
            </a:r>
            <a:r>
              <a:rPr lang="en-US" altLang="ko-KR" b="1" dirty="0"/>
              <a:t>! </a:t>
            </a:r>
            <a:r>
              <a:rPr lang="ko-KR" altLang="en-US" b="1" dirty="0"/>
              <a:t>해커들</a:t>
            </a:r>
            <a:r>
              <a:rPr lang="en-US" altLang="ko-KR" b="1" dirty="0"/>
              <a:t>! hosts </a:t>
            </a:r>
            <a:r>
              <a:rPr lang="ko-KR" altLang="en-US" b="1" dirty="0"/>
              <a:t>파일을 바꾼다</a:t>
            </a:r>
            <a:r>
              <a:rPr lang="en-US" altLang="ko-KR" b="1" dirty="0"/>
              <a:t>!!</a:t>
            </a:r>
          </a:p>
          <a:p>
            <a:pPr algn="ctr"/>
            <a:r>
              <a:rPr lang="ko-KR" altLang="en-US" b="1" dirty="0"/>
              <a:t>구글을 완전 구글처럼 만들어서</a:t>
            </a:r>
            <a:endParaRPr lang="en-US" altLang="ko-KR" b="1" dirty="0"/>
          </a:p>
          <a:p>
            <a:pPr algn="ctr"/>
            <a:r>
              <a:rPr lang="ko-KR" altLang="en-US" b="1" dirty="0"/>
              <a:t>다른 사람의 웹서버로 들어가서 </a:t>
            </a:r>
            <a:r>
              <a:rPr lang="en-US" altLang="ko-KR" b="1" dirty="0"/>
              <a:t>id pw</a:t>
            </a:r>
            <a:r>
              <a:rPr lang="ko-KR" altLang="en-US" b="1" dirty="0"/>
              <a:t> 가져온다</a:t>
            </a:r>
          </a:p>
        </p:txBody>
      </p:sp>
    </p:spTree>
    <p:extLst>
      <p:ext uri="{BB962C8B-B14F-4D97-AF65-F5344CB8AC3E}">
        <p14:creationId xmlns:p14="http://schemas.microsoft.com/office/powerpoint/2010/main" val="404051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88747-20FB-4A63-BDEB-1E77907F9B0C}"/>
              </a:ext>
            </a:extLst>
          </p:cNvPr>
          <p:cNvSpPr txBox="1"/>
          <p:nvPr/>
        </p:nvSpPr>
        <p:spPr>
          <a:xfrm>
            <a:off x="838200" y="132135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E5A7F-2732-4762-B3F1-130FD2D5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1539"/>
            <a:ext cx="8758990" cy="92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8B9028-85EF-4604-BF70-A3FBF9DCDC7B}"/>
              </a:ext>
            </a:extLst>
          </p:cNvPr>
          <p:cNvSpPr txBox="1"/>
          <p:nvPr/>
        </p:nvSpPr>
        <p:spPr>
          <a:xfrm>
            <a:off x="838200" y="3050110"/>
            <a:ext cx="856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컴퓨터가 모르는 도메인 네임을 입력했을 경우</a:t>
            </a:r>
            <a:r>
              <a:rPr lang="en-US" altLang="ko-KR" dirty="0"/>
              <a:t>, </a:t>
            </a:r>
            <a:r>
              <a:rPr lang="ko-KR" altLang="en-US" dirty="0"/>
              <a:t>처음으로 </a:t>
            </a:r>
            <a:r>
              <a:rPr lang="en-US" altLang="ko-KR" dirty="0"/>
              <a:t>nameserver</a:t>
            </a:r>
            <a:r>
              <a:rPr lang="ko-KR" altLang="en-US" dirty="0"/>
              <a:t>로 들어간다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F43EB-3156-4A4E-A576-B0BEE2865AED}"/>
              </a:ext>
            </a:extLst>
          </p:cNvPr>
          <p:cNvSpPr txBox="1"/>
          <p:nvPr/>
        </p:nvSpPr>
        <p:spPr>
          <a:xfrm>
            <a:off x="838200" y="2713784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</a:t>
            </a:r>
            <a:r>
              <a:rPr lang="en-US" altLang="ko-KR" b="1" dirty="0" err="1"/>
              <a:t>resolv.conf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002A0-98A4-4613-80BD-6A92770907C7}"/>
              </a:ext>
            </a:extLst>
          </p:cNvPr>
          <p:cNvSpPr txBox="1"/>
          <p:nvPr/>
        </p:nvSpPr>
        <p:spPr>
          <a:xfrm>
            <a:off x="838200" y="3386436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(2</a:t>
            </a:r>
            <a:r>
              <a:rPr lang="ko-KR" altLang="en-US" dirty="0"/>
              <a:t>개가 있는 이유는 </a:t>
            </a:r>
            <a:r>
              <a:rPr lang="en-US" altLang="ko-KR" dirty="0"/>
              <a:t>1</a:t>
            </a:r>
            <a:r>
              <a:rPr lang="ko-KR" altLang="en-US" dirty="0"/>
              <a:t>이 문제가 있으면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042D7-9281-4E50-8B19-791C8964ACEE}"/>
              </a:ext>
            </a:extLst>
          </p:cNvPr>
          <p:cNvSpPr txBox="1"/>
          <p:nvPr/>
        </p:nvSpPr>
        <p:spPr>
          <a:xfrm>
            <a:off x="838200" y="3936691"/>
            <a:ext cx="480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DNS(nameserver) server</a:t>
            </a:r>
            <a:r>
              <a:rPr lang="ko-KR" altLang="en-US" b="1" dirty="0"/>
              <a:t>에 등록 해야 된다</a:t>
            </a:r>
            <a:r>
              <a:rPr lang="en-US" altLang="ko-KR" b="1" dirty="0"/>
              <a:t>!</a:t>
            </a:r>
          </a:p>
          <a:p>
            <a:r>
              <a:rPr lang="en-US" altLang="ko-KR" b="1" dirty="0"/>
              <a:t>(ICANN </a:t>
            </a:r>
            <a:r>
              <a:rPr lang="ko-KR" altLang="en-US" b="1" dirty="0"/>
              <a:t>이라는 곳에 관리</a:t>
            </a:r>
            <a:r>
              <a:rPr lang="en-US" altLang="ko-KR" b="1" dirty="0"/>
              <a:t>!!)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601A0-EB1E-4353-B841-478DF6EE69AA}"/>
              </a:ext>
            </a:extLst>
          </p:cNvPr>
          <p:cNvSpPr txBox="1"/>
          <p:nvPr/>
        </p:nvSpPr>
        <p:spPr>
          <a:xfrm>
            <a:off x="838200" y="4601715"/>
            <a:ext cx="781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1. https://www.freenom.com/en/index.html?lang=en</a:t>
            </a:r>
            <a:r>
              <a:rPr lang="en-US" altLang="ko-KR" b="1" dirty="0"/>
              <a:t>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ym typeface="Wingdings" panose="05000000000000000000" pitchFamily="2" charset="2"/>
              </a:rPr>
              <a:t>공짜 도메인 찾기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A8652-09FD-4E53-814D-759F781E83D7}"/>
              </a:ext>
            </a:extLst>
          </p:cNvPr>
          <p:cNvSpPr txBox="1"/>
          <p:nvPr/>
        </p:nvSpPr>
        <p:spPr>
          <a:xfrm>
            <a:off x="838200" y="5264663"/>
            <a:ext cx="1035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service </a:t>
            </a:r>
            <a:r>
              <a:rPr lang="en-US" altLang="ko-KR" b="1" dirty="0">
                <a:sym typeface="Wingdings" panose="05000000000000000000" pitchFamily="2" charset="2"/>
              </a:rPr>
              <a:t> My domain  Manage Domain  Manage </a:t>
            </a:r>
            <a:r>
              <a:rPr lang="en-US" altLang="ko-KR" b="1" dirty="0" err="1">
                <a:sym typeface="Wingdings" panose="05000000000000000000" pitchFamily="2" charset="2"/>
              </a:rPr>
              <a:t>Freenon</a:t>
            </a:r>
            <a:r>
              <a:rPr lang="en-US" altLang="ko-KR" b="1" dirty="0">
                <a:sym typeface="Wingdings" panose="05000000000000000000" pitchFamily="2" charset="2"/>
              </a:rPr>
              <a:t> DNS  Target</a:t>
            </a:r>
            <a:r>
              <a:rPr lang="ko-KR" altLang="en-US" b="1" dirty="0">
                <a:sym typeface="Wingdings" panose="05000000000000000000" pitchFamily="2" charset="2"/>
              </a:rPr>
              <a:t>에 </a:t>
            </a:r>
            <a:r>
              <a:rPr lang="en-US" altLang="ko-KR" b="1" dirty="0" err="1">
                <a:sym typeface="Wingdings" panose="05000000000000000000" pitchFamily="2" charset="2"/>
              </a:rPr>
              <a:t>ip</a:t>
            </a:r>
            <a:r>
              <a:rPr lang="ko-KR" altLang="en-US" b="1" dirty="0">
                <a:sym typeface="Wingdings" panose="05000000000000000000" pitchFamily="2" charset="2"/>
              </a:rPr>
              <a:t>를 넣음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44FB0-A4A0-4295-9FE4-AD516302FCE9}"/>
              </a:ext>
            </a:extLst>
          </p:cNvPr>
          <p:cNvSpPr txBox="1"/>
          <p:nvPr/>
        </p:nvSpPr>
        <p:spPr>
          <a:xfrm>
            <a:off x="838200" y="494930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도메인 구매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5F2BB-45C5-4071-9ADC-CA3E8A442CAC}"/>
              </a:ext>
            </a:extLst>
          </p:cNvPr>
          <p:cNvSpPr txBox="1"/>
          <p:nvPr/>
        </p:nvSpPr>
        <p:spPr>
          <a:xfrm>
            <a:off x="838200" y="5600989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DNS</a:t>
            </a:r>
            <a:r>
              <a:rPr lang="ko-KR" altLang="en-US" b="1" dirty="0"/>
              <a:t>서버에 새로운 도메인을 선언한 것이다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7625A-6ABE-4DB4-AA8C-C17E81008F53}"/>
              </a:ext>
            </a:extLst>
          </p:cNvPr>
          <p:cNvSpPr txBox="1"/>
          <p:nvPr/>
        </p:nvSpPr>
        <p:spPr>
          <a:xfrm>
            <a:off x="838200" y="5915929"/>
            <a:ext cx="1091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터미널에 </a:t>
            </a:r>
            <a:r>
              <a:rPr lang="en-US" altLang="ko-KR" b="1" dirty="0"/>
              <a:t>host </a:t>
            </a:r>
            <a:r>
              <a:rPr lang="ko-KR" altLang="en-US" b="1" dirty="0"/>
              <a:t>도메인 이름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en-US" altLang="ko-KR" b="1" dirty="0" err="1">
                <a:sym typeface="Wingdings" panose="05000000000000000000" pitchFamily="2" charset="2"/>
              </a:rPr>
              <a:t>ip</a:t>
            </a:r>
            <a:r>
              <a:rPr lang="ko-KR" altLang="en-US" b="1" dirty="0">
                <a:sym typeface="Wingdings" panose="05000000000000000000" pitchFamily="2" charset="2"/>
              </a:rPr>
              <a:t>를 보면 됐는지 확인 가능</a:t>
            </a:r>
            <a:endParaRPr lang="en-US" altLang="ko-KR" b="1" dirty="0">
              <a:sym typeface="Wingdings" panose="05000000000000000000" pitchFamily="2" charset="2"/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ym typeface="Wingdings" panose="05000000000000000000" pitchFamily="2" charset="2"/>
              </a:rPr>
              <a:t>단 바로 되는 것이 아니고 길면 하루</a:t>
            </a:r>
            <a:r>
              <a:rPr lang="en-US" altLang="ko-KR" b="1" dirty="0">
                <a:sym typeface="Wingdings" panose="05000000000000000000" pitchFamily="2" charset="2"/>
              </a:rPr>
              <a:t>… </a:t>
            </a:r>
            <a:r>
              <a:rPr lang="ko-KR" altLang="en-US" b="1" dirty="0">
                <a:sym typeface="Wingdings" panose="05000000000000000000" pitchFamily="2" charset="2"/>
              </a:rPr>
              <a:t>기다려야 됨 보통 </a:t>
            </a:r>
            <a:r>
              <a:rPr lang="en-US" altLang="ko-KR" b="1" dirty="0">
                <a:sym typeface="Wingdings" panose="05000000000000000000" pitchFamily="2" charset="2"/>
              </a:rPr>
              <a:t>30</a:t>
            </a:r>
            <a:r>
              <a:rPr lang="ko-KR" altLang="en-US" b="1" dirty="0">
                <a:sym typeface="Wingdings" panose="05000000000000000000" pitchFamily="2" charset="2"/>
              </a:rPr>
              <a:t>분 </a:t>
            </a:r>
            <a:r>
              <a:rPr lang="en-US" altLang="ko-KR" b="1" dirty="0">
                <a:sym typeface="Wingdings" panose="05000000000000000000" pitchFamily="2" charset="2"/>
              </a:rPr>
              <a:t>~ 1</a:t>
            </a:r>
            <a:r>
              <a:rPr lang="ko-KR" altLang="en-US" b="1" dirty="0">
                <a:sym typeface="Wingdings" panose="05000000000000000000" pitchFamily="2" charset="2"/>
              </a:rPr>
              <a:t>시간</a:t>
            </a:r>
            <a:r>
              <a:rPr lang="en-US" altLang="ko-KR" b="1" dirty="0">
                <a:sym typeface="Wingdings" panose="05000000000000000000" pitchFamily="2" charset="2"/>
              </a:rPr>
              <a:t>? </a:t>
            </a:r>
            <a:r>
              <a:rPr lang="ko-KR" altLang="en-US" b="1" dirty="0">
                <a:sym typeface="Wingdings" panose="05000000000000000000" pitchFamily="2" charset="2"/>
              </a:rPr>
              <a:t>모든 나라에게 알려줘야 하니</a:t>
            </a:r>
            <a:r>
              <a:rPr lang="en-US" altLang="ko-KR" b="1" dirty="0">
                <a:sym typeface="Wingdings" panose="05000000000000000000" pitchFamily="2" charset="2"/>
              </a:rPr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575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8C05D1-FEE8-45FA-B850-44F65B62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8" y="1400160"/>
            <a:ext cx="8083964" cy="4215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2F585-866E-4A42-8438-545262DDD13C}"/>
              </a:ext>
            </a:extLst>
          </p:cNvPr>
          <p:cNvSpPr txBox="1"/>
          <p:nvPr/>
        </p:nvSpPr>
        <p:spPr>
          <a:xfrm>
            <a:off x="838200" y="132135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</a:t>
            </a:r>
            <a:r>
              <a:rPr lang="ko-KR" altLang="en-US" b="1" dirty="0"/>
              <a:t>재사용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310DD-CE33-40FD-A79D-080793E5B594}"/>
              </a:ext>
            </a:extLst>
          </p:cNvPr>
          <p:cNvSpPr txBox="1"/>
          <p:nvPr/>
        </p:nvSpPr>
        <p:spPr>
          <a:xfrm>
            <a:off x="5373687" y="109728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Sub Domain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CD65EF-80AA-45CF-B0CA-66D992EE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15450"/>
            <a:ext cx="12192000" cy="1242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B5A88D-661F-4423-AABC-2BC47782B2DE}"/>
              </a:ext>
            </a:extLst>
          </p:cNvPr>
          <p:cNvSpPr txBox="1"/>
          <p:nvPr/>
        </p:nvSpPr>
        <p:spPr>
          <a:xfrm>
            <a:off x="1560513" y="6465819"/>
            <a:ext cx="938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service </a:t>
            </a:r>
            <a:r>
              <a:rPr lang="en-US" altLang="ko-KR" b="1" dirty="0">
                <a:sym typeface="Wingdings" panose="05000000000000000000" pitchFamily="2" charset="2"/>
              </a:rPr>
              <a:t> My domain  Manage Domain  Manage </a:t>
            </a:r>
            <a:r>
              <a:rPr lang="en-US" altLang="ko-KR" b="1" dirty="0" err="1">
                <a:sym typeface="Wingdings" panose="05000000000000000000" pitchFamily="2" charset="2"/>
              </a:rPr>
              <a:t>Freenon</a:t>
            </a:r>
            <a:r>
              <a:rPr lang="en-US" altLang="ko-KR" b="1" dirty="0">
                <a:sym typeface="Wingdings" panose="05000000000000000000" pitchFamily="2" charset="2"/>
              </a:rPr>
              <a:t> DNS  Add Record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868D61-236E-42D5-B58C-7DD082ACBACB}"/>
              </a:ext>
            </a:extLst>
          </p:cNvPr>
          <p:cNvCxnSpPr/>
          <p:nvPr/>
        </p:nvCxnSpPr>
        <p:spPr>
          <a:xfrm>
            <a:off x="8839200" y="5486400"/>
            <a:ext cx="0" cy="545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C0B806F-EC42-4FE5-B50D-5CD600438EA1}"/>
              </a:ext>
            </a:extLst>
          </p:cNvPr>
          <p:cNvSpPr txBox="1"/>
          <p:nvPr/>
        </p:nvSpPr>
        <p:spPr>
          <a:xfrm>
            <a:off x="8229599" y="5181463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ip</a:t>
            </a:r>
            <a:r>
              <a:rPr lang="ko-KR" altLang="en-US" b="1" dirty="0"/>
              <a:t>는 다르게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181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E6707-6A12-4958-BEF0-FF0EEB6A1B7D}"/>
              </a:ext>
            </a:extLst>
          </p:cNvPr>
          <p:cNvSpPr txBox="1"/>
          <p:nvPr/>
        </p:nvSpPr>
        <p:spPr>
          <a:xfrm>
            <a:off x="838200" y="132135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</a:t>
            </a:r>
            <a:r>
              <a:rPr lang="ko-KR" altLang="en-US" b="1" dirty="0"/>
              <a:t>동작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7A8C6-F2C6-45D8-A13E-18A0DE5D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79" y="2194624"/>
            <a:ext cx="8855242" cy="4474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296BBA-A313-4D74-9CAC-2CAFB0F67D20}"/>
              </a:ext>
            </a:extLst>
          </p:cNvPr>
          <p:cNvSpPr txBox="1"/>
          <p:nvPr/>
        </p:nvSpPr>
        <p:spPr>
          <a:xfrm>
            <a:off x="838200" y="1696955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dig +trace egoing.ga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7670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31068-AA65-4478-9809-57D2061B6930}"/>
              </a:ext>
            </a:extLst>
          </p:cNvPr>
          <p:cNvSpPr txBox="1"/>
          <p:nvPr/>
        </p:nvSpPr>
        <p:spPr>
          <a:xfrm>
            <a:off x="838200" y="132135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</a:t>
            </a:r>
            <a:r>
              <a:rPr lang="ko-KR" altLang="en-US" b="1" dirty="0"/>
              <a:t>동작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41D36-D4D5-400C-A8AF-0B2F8E10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62" y="4827678"/>
            <a:ext cx="5159138" cy="2030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A98CD2-47FC-40C2-AB91-F3EAC2F9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87325" cy="2734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C69B0F6-9E72-4036-ADB8-9B383566D6FD}"/>
              </a:ext>
            </a:extLst>
          </p:cNvPr>
          <p:cNvSpPr/>
          <p:nvPr/>
        </p:nvSpPr>
        <p:spPr>
          <a:xfrm>
            <a:off x="7032862" y="2878836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05EC9-2C96-4503-B80A-F3FEEFFA8415}"/>
              </a:ext>
            </a:extLst>
          </p:cNvPr>
          <p:cNvSpPr txBox="1"/>
          <p:nvPr/>
        </p:nvSpPr>
        <p:spPr>
          <a:xfrm>
            <a:off x="8118607" y="2311617"/>
            <a:ext cx="10502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root</a:t>
            </a:r>
          </a:p>
          <a:p>
            <a:r>
              <a:rPr lang="en-US" altLang="ko-KR" sz="3200" b="1" dirty="0"/>
              <a:t>DNS</a:t>
            </a:r>
          </a:p>
          <a:p>
            <a:r>
              <a:rPr lang="en-US" altLang="ko-KR" sz="3200" b="1" dirty="0"/>
              <a:t>LIST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265A1-4496-4FD3-9F7F-2A3081B10D06}"/>
              </a:ext>
            </a:extLst>
          </p:cNvPr>
          <p:cNvSpPr txBox="1"/>
          <p:nvPr/>
        </p:nvSpPr>
        <p:spPr>
          <a:xfrm>
            <a:off x="838200" y="4982646"/>
            <a:ext cx="525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egoing.ga. </a:t>
            </a:r>
            <a:r>
              <a:rPr lang="ko-KR" altLang="en-US" b="1" dirty="0"/>
              <a:t>원래 마지막에 </a:t>
            </a:r>
            <a:r>
              <a:rPr lang="en-US" altLang="ko-KR" b="1" dirty="0"/>
              <a:t>.</a:t>
            </a:r>
            <a:r>
              <a:rPr lang="ko-KR" altLang="en-US" b="1" dirty="0"/>
              <a:t> 이 붙는데</a:t>
            </a:r>
            <a:r>
              <a:rPr lang="en-US" altLang="ko-KR" b="1" dirty="0"/>
              <a:t>, </a:t>
            </a:r>
            <a:r>
              <a:rPr lang="ko-KR" altLang="en-US" b="1" dirty="0"/>
              <a:t>생략한다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153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990D4-C5E3-470F-9810-F5C837B3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76066-CAB0-43D9-AAF9-5576D9CD35F8}"/>
              </a:ext>
            </a:extLst>
          </p:cNvPr>
          <p:cNvSpPr txBox="1"/>
          <p:nvPr/>
        </p:nvSpPr>
        <p:spPr>
          <a:xfrm>
            <a:off x="838200" y="2205579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egoing.ga</a:t>
            </a:r>
            <a:r>
              <a:rPr lang="ko-KR" altLang="en-US" b="1" dirty="0"/>
              <a:t>을 내가 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D9559-A7CC-4339-9776-D4DB1962C202}"/>
              </a:ext>
            </a:extLst>
          </p:cNvPr>
          <p:cNvSpPr txBox="1"/>
          <p:nvPr/>
        </p:nvSpPr>
        <p:spPr>
          <a:xfrm>
            <a:off x="838200" y="1321356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DNS </a:t>
            </a:r>
            <a:r>
              <a:rPr lang="ko-KR" altLang="en-US" b="1" dirty="0"/>
              <a:t>동작 원리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FF53A-717E-4691-8DC7-07E99874DC00}"/>
              </a:ext>
            </a:extLst>
          </p:cNvPr>
          <p:cNvSpPr txBox="1"/>
          <p:nvPr/>
        </p:nvSpPr>
        <p:spPr>
          <a:xfrm>
            <a:off x="838200" y="2574911"/>
            <a:ext cx="845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root DNS</a:t>
            </a:r>
            <a:r>
              <a:rPr lang="ko-KR" altLang="en-US" b="1" dirty="0"/>
              <a:t>가 </a:t>
            </a:r>
            <a:r>
              <a:rPr lang="en-US" altLang="ko-KR" b="1" dirty="0"/>
              <a:t>.</a:t>
            </a:r>
            <a:r>
              <a:rPr lang="en-US" altLang="ko-KR" b="1" dirty="0" err="1"/>
              <a:t>ga</a:t>
            </a:r>
            <a:r>
              <a:rPr lang="ko-KR" altLang="en-US" b="1" dirty="0"/>
              <a:t> 이 어떤 </a:t>
            </a:r>
            <a:r>
              <a:rPr lang="en-US" altLang="ko-KR" b="1" dirty="0"/>
              <a:t>DNS</a:t>
            </a:r>
            <a:r>
              <a:rPr lang="ko-KR" altLang="en-US" b="1" dirty="0"/>
              <a:t>가 관리하고 있는지를 확인한다 </a:t>
            </a:r>
            <a:r>
              <a:rPr lang="en-US" altLang="ko-KR" b="1" dirty="0"/>
              <a:t>(x.ns.ga. </a:t>
            </a:r>
            <a:r>
              <a:rPr lang="ko-KR" altLang="en-US" b="1" dirty="0"/>
              <a:t>가 관리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E44EF-0CC2-40FF-93B2-1BCE7F8C5AF0}"/>
              </a:ext>
            </a:extLst>
          </p:cNvPr>
          <p:cNvSpPr txBox="1"/>
          <p:nvPr/>
        </p:nvSpPr>
        <p:spPr>
          <a:xfrm>
            <a:off x="838200" y="2936739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그 결과를 </a:t>
            </a:r>
            <a:r>
              <a:rPr lang="en-US" altLang="ko-KR" b="1" dirty="0"/>
              <a:t>DNS</a:t>
            </a:r>
            <a:r>
              <a:rPr lang="ko-KR" altLang="en-US" b="1" dirty="0"/>
              <a:t>에 돌려준다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CCFF09-0D6C-430E-AD48-DB2BE1E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410"/>
            <a:ext cx="12192000" cy="1582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F114A-6234-4322-8CC0-450DA717586A}"/>
              </a:ext>
            </a:extLst>
          </p:cNvPr>
          <p:cNvSpPr txBox="1"/>
          <p:nvPr/>
        </p:nvSpPr>
        <p:spPr>
          <a:xfrm>
            <a:off x="838200" y="5095304"/>
            <a:ext cx="6101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.</a:t>
            </a:r>
            <a:r>
              <a:rPr lang="en-US" altLang="ko-KR" b="1" dirty="0" err="1"/>
              <a:t>ga</a:t>
            </a:r>
            <a:r>
              <a:rPr lang="ko-KR" altLang="en-US" b="1" dirty="0"/>
              <a:t>를 담당하는 </a:t>
            </a:r>
            <a:r>
              <a:rPr lang="en-US" altLang="ko-KR" b="1" dirty="0"/>
              <a:t>DNS </a:t>
            </a:r>
            <a:r>
              <a:rPr lang="ko-KR" altLang="en-US" b="1" dirty="0"/>
              <a:t>서버</a:t>
            </a:r>
            <a:endParaRPr lang="en-US" altLang="ko-KR" b="1" dirty="0"/>
          </a:p>
          <a:p>
            <a:r>
              <a:rPr lang="ko-KR" altLang="en-US" b="1" dirty="0"/>
              <a:t>컴퓨터 </a:t>
            </a:r>
            <a:r>
              <a:rPr lang="en-US" altLang="ko-KR" b="1" dirty="0"/>
              <a:t>1</a:t>
            </a:r>
            <a:r>
              <a:rPr lang="ko-KR" altLang="en-US" b="1" dirty="0"/>
              <a:t>대면 불안해서 </a:t>
            </a:r>
            <a:r>
              <a:rPr lang="en-US" altLang="ko-KR" b="1" dirty="0"/>
              <a:t>4</a:t>
            </a:r>
            <a:r>
              <a:rPr lang="ko-KR" altLang="en-US" b="1" dirty="0"/>
              <a:t>대의 컴퓨터가 분산해서 관리 중</a:t>
            </a:r>
          </a:p>
        </p:txBody>
      </p:sp>
    </p:spTree>
    <p:extLst>
      <p:ext uri="{BB962C8B-B14F-4D97-AF65-F5344CB8AC3E}">
        <p14:creationId xmlns:p14="http://schemas.microsoft.com/office/powerpoint/2010/main" val="60467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855</Words>
  <Application>Microsoft Office PowerPoint</Application>
  <PresentationFormat>와이드스크린</PresentationFormat>
  <Paragraphs>131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Linux</vt:lpstr>
      <vt:lpstr>도메인</vt:lpstr>
      <vt:lpstr>도메인</vt:lpstr>
      <vt:lpstr>도메인</vt:lpstr>
      <vt:lpstr>도메인</vt:lpstr>
      <vt:lpstr>도메인</vt:lpstr>
      <vt:lpstr>도메인</vt:lpstr>
      <vt:lpstr>도메인</vt:lpstr>
      <vt:lpstr>도메인</vt:lpstr>
      <vt:lpstr>도메인</vt:lpstr>
      <vt:lpstr>rsync</vt:lpstr>
      <vt:lpstr>rsync</vt:lpstr>
      <vt:lpstr>rsync</vt:lpstr>
      <vt:lpstr>ssh public private key</vt:lpstr>
      <vt:lpstr>ssh public private key</vt:lpstr>
      <vt:lpstr>ssh public private key</vt:lpstr>
      <vt:lpstr>ssh private, public rsync 간편하게</vt:lpstr>
      <vt:lpstr>ssh private, public 원리 (RSA)</vt:lpstr>
      <vt:lpstr>ssh private, public 원리 (RSA)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이 창우</dc:creator>
  <cp:lastModifiedBy>이 창우</cp:lastModifiedBy>
  <cp:revision>203</cp:revision>
  <dcterms:created xsi:type="dcterms:W3CDTF">2020-02-12T23:59:41Z</dcterms:created>
  <dcterms:modified xsi:type="dcterms:W3CDTF">2020-02-13T02:01:41Z</dcterms:modified>
</cp:coreProperties>
</file>